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CA7C-B0F8-498C-A0C9-94380D677E1E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0591B-6513-4D8B-8F6A-B432CB268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7074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CA7C-B0F8-498C-A0C9-94380D677E1E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0591B-6513-4D8B-8F6A-B432CB268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2580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CA7C-B0F8-498C-A0C9-94380D677E1E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0591B-6513-4D8B-8F6A-B432CB268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2235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CA7C-B0F8-498C-A0C9-94380D677E1E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0591B-6513-4D8B-8F6A-B432CB268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770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CA7C-B0F8-498C-A0C9-94380D677E1E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0591B-6513-4D8B-8F6A-B432CB268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047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CA7C-B0F8-498C-A0C9-94380D677E1E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0591B-6513-4D8B-8F6A-B432CB268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92516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CA7C-B0F8-498C-A0C9-94380D677E1E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0591B-6513-4D8B-8F6A-B432CB268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62734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CA7C-B0F8-498C-A0C9-94380D677E1E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0591B-6513-4D8B-8F6A-B432CB268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842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CA7C-B0F8-498C-A0C9-94380D677E1E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0591B-6513-4D8B-8F6A-B432CB268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045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CA7C-B0F8-498C-A0C9-94380D677E1E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0591B-6513-4D8B-8F6A-B432CB268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94497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24CA7C-B0F8-498C-A0C9-94380D677E1E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0591B-6513-4D8B-8F6A-B432CB268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873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24CA7C-B0F8-498C-A0C9-94380D677E1E}" type="datetimeFigureOut">
              <a:rPr lang="ru-RU" smtClean="0"/>
              <a:t>27.04.2016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0591B-6513-4D8B-8F6A-B432CB268E1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181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йсылу\Downloads\img0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Багаветдинова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Айсылу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</a:rPr>
              <a:t>Баграмовна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Учитель технологии МБОУ 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«Школа №33»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043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йсылу\Downloads\img0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980729"/>
            <a:ext cx="7772400" cy="2619722"/>
          </a:xfrm>
        </p:spPr>
        <p:txBody>
          <a:bodyPr>
            <a:normAutofit fontScale="90000"/>
          </a:bodyPr>
          <a:lstStyle/>
          <a:p>
            <a:r>
              <a:rPr lang="ru-RU" b="0" i="0" dirty="0" smtClean="0">
                <a:solidFill>
                  <a:schemeClr val="accent2">
                    <a:lumMod val="75000"/>
                  </a:schemeClr>
                </a:solidFill>
                <a:effectLst/>
                <a:latin typeface="Arial"/>
              </a:rPr>
              <a:t>"Проектирование современного урока с использованием эффективных технологий"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Содержание образования – это король,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а технологии образования – это Бог.</a:t>
            </a:r>
          </a:p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В. </a:t>
            </a:r>
            <a:r>
              <a:rPr lang="ru-RU" dirty="0" err="1" smtClean="0">
                <a:solidFill>
                  <a:schemeClr val="accent2">
                    <a:lumMod val="50000"/>
                  </a:schemeClr>
                </a:solidFill>
              </a:rPr>
              <a:t>П.Тихомиров</a:t>
            </a:r>
            <a:endParaRPr lang="ru-RU" dirty="0" smtClean="0">
              <a:solidFill>
                <a:schemeClr val="accent2">
                  <a:lumMod val="50000"/>
                </a:schemeClr>
              </a:solidFill>
            </a:endParaRPr>
          </a:p>
          <a:p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2025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йсылу\Downloads\img0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МЭНЭДЖМЭНТ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50" name="Picture 2" descr="C:\Users\Айсылу\Pictures\Мои сканированные изображения\сканирование0021.jpg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88840"/>
            <a:ext cx="4038600" cy="401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5039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йсылу\Downloads\img0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Проверка домашнего задания 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074" name="Picture 2" descr="C:\Users\Айсылу\Pictures\Мои сканированные изображения\сканирование0022.jpg"/>
          <p:cNvPicPr>
            <a:picLocks noGrp="1" noChangeAspect="1" noChangeArrowheads="1"/>
          </p:cNvPicPr>
          <p:nvPr>
            <p:ph sz="half" idx="4294967295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4" b="4952"/>
          <a:stretch/>
        </p:blipFill>
        <p:spPr bwMode="auto">
          <a:xfrm>
            <a:off x="2699792" y="1772816"/>
            <a:ext cx="3446463" cy="430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0835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йсылу\Downloads\img0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Актуализация знаний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098" name="Picture 2" descr="C:\Users\Айсылу\Pictures\Мои сканированные изображения\сканирование0023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74" b="10045"/>
          <a:stretch/>
        </p:blipFill>
        <p:spPr bwMode="auto">
          <a:xfrm>
            <a:off x="457200" y="1814528"/>
            <a:ext cx="3837709" cy="4206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Айсылу\Pictures\Мои сканированные изображения\сканирование002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74804"/>
            <a:ext cx="4038600" cy="417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2953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йсылу\Downloads\img0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Изучение нового материала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122" name="Picture 2" descr="C:\Users\Айсылу\Pictures\Мои сканированные изображения\сканирование0025.jpg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598"/>
          <a:stretch/>
        </p:blipFill>
        <p:spPr bwMode="auto">
          <a:xfrm>
            <a:off x="830607" y="1600200"/>
            <a:ext cx="3173357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Айсылу\Pictures\Мои сканированные изображения\сканирование0026.jpg"/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7"/>
          <a:stretch/>
        </p:blipFill>
        <p:spPr bwMode="auto">
          <a:xfrm>
            <a:off x="4918363" y="1600200"/>
            <a:ext cx="3624143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9435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йсылу\Downloads\img0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Мастер классы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146" name="Picture 2" descr="C:\Users\Айсылу\Desktop\WhatsApp Images\IMG-20160408-WA0008.jpe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556793"/>
            <a:ext cx="3250704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Айсылу\Desktop\WhatsApp Images\IMG-20160408-WA0002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89040"/>
            <a:ext cx="316835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Айсылу\Desktop\Camera\20160421_113636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607204"/>
            <a:ext cx="4038600" cy="2271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Айсылу\Desktop\Camera\20160421_110426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68" t="1342" r="24170" b="-1342"/>
          <a:stretch/>
        </p:blipFill>
        <p:spPr bwMode="auto">
          <a:xfrm rot="5400000">
            <a:off x="5652120" y="4149080"/>
            <a:ext cx="2376265" cy="2664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9234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йсылу\Downloads\img0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Персональные выставки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171" name="Picture 3" descr="C:\Users\Айсылу\Desktop\20160426_10291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825321" y="2058589"/>
            <a:ext cx="4392490" cy="3100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Айсылу\Desktop\20160227_10491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03" r="18768"/>
          <a:stretch/>
        </p:blipFill>
        <p:spPr bwMode="auto">
          <a:xfrm rot="5400000">
            <a:off x="4932037" y="2060851"/>
            <a:ext cx="439249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35089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49</Words>
  <Application>Microsoft Office PowerPoint</Application>
  <PresentationFormat>Экран (4:3)</PresentationFormat>
  <Paragraphs>13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Багаветдинова Айсылу Баграмовна</vt:lpstr>
      <vt:lpstr>"Проектирование современного урока с использованием эффективных технологий"</vt:lpstr>
      <vt:lpstr>МЭНЭДЖМЭНТ</vt:lpstr>
      <vt:lpstr>Проверка домашнего задания </vt:lpstr>
      <vt:lpstr>Актуализация знаний</vt:lpstr>
      <vt:lpstr>Изучение нового материала</vt:lpstr>
      <vt:lpstr>Мастер классы</vt:lpstr>
      <vt:lpstr>Персональные выставки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Багаветдинова Айсылу Баграмовна</dc:title>
  <dc:creator>Айсылу Багаветдинова</dc:creator>
  <cp:lastModifiedBy>Айсылу Багаветдинова</cp:lastModifiedBy>
  <cp:revision>8</cp:revision>
  <dcterms:created xsi:type="dcterms:W3CDTF">2016-04-27T10:03:19Z</dcterms:created>
  <dcterms:modified xsi:type="dcterms:W3CDTF">2016-04-27T11:10:37Z</dcterms:modified>
</cp:coreProperties>
</file>